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59" r:id="rId4"/>
    <p:sldId id="260" r:id="rId5"/>
    <p:sldId id="261" r:id="rId6"/>
    <p:sldId id="262" r:id="rId7"/>
    <p:sldId id="264" r:id="rId8"/>
    <p:sldId id="265" r:id="rId9"/>
    <p:sldId id="266" r:id="rId10"/>
    <p:sldId id="267"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292860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how the style and structure of a speech support or undermine its purpose or meaning.[24C]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676800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Reading / Comprehension Skills. Students use a flexible range of metacognitive reading skills in both assigned and independent reading to understand an author's message. Students will continue to apply earlier standards with greater depth in increasingly more complex texts as they become self-directed, </a:t>
            </a:r>
            <a:r>
              <a:rPr lang="en-US" dirty="0" smtClean="0"/>
              <a:t>critical </a:t>
            </a:r>
            <a:r>
              <a:rPr lang="en-US" dirty="0"/>
              <a:t>readers.[RC]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53358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reflect on understanding to monitor comprehension (e. g., asking questions, summarizing and synthesizing, making connections, creating sensory images).[RCA]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444328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complex inferences about text and use textual evidence to support understanding.[RCB]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537828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plan a first draft by selecting the correct genre for conveying the intended meaning to multiple audiences, determining appropriate topics through a range of strategies (e.g., discussion, background reading, personal interests, interviews), and developing a thesis or controlling idea.[13A]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308952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structure ideas in a sustained and persuasive way (e.g., using outlines, note taking, graphic organizers, lists) and develop drafts in timed and open-ended situations that include transitions and rhetorical devices used to convey meaning.[13B]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085248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revise drafts to improve style, word choice, figurative language, sentence variety, and subtlety of meaning after rethinking how well questions of purpose, audience, and genre have been addressed.[13C]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209745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edit drafts for grammar, mechanics, and spelling.[13D]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409066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final draft in response to feedback from peers and teacher and publish written work for appropriate audiences.[13E]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905592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Listening. Students will use comprehension skills to listen attentively to others in formal and informal settings. Students will continue to apply earlier standards with greater complexity.[24]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233966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 responsively to a speaker by taking notes that summarize, synthesize, or highlight the speaker's ideas for critical reflection and by asking questions related to the content for clarification and elaboration.[24A]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71570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and give complex oral instructions to perform specific tasks, answer questions, solve problems, and complete processes.[24B]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a:t>
            </a:r>
            <a:endParaRPr lang="en-US" dirty="0"/>
          </a:p>
        </p:txBody>
      </p:sp>
    </p:spTree>
    <p:extLst>
      <p:ext uri="{BB962C8B-B14F-4D97-AF65-F5344CB8AC3E}">
        <p14:creationId xmlns:p14="http://schemas.microsoft.com/office/powerpoint/2010/main" xmlns="" val="1423977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TotalTime>
  <Words>450</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16</cp:revision>
  <dcterms:created xsi:type="dcterms:W3CDTF">2014-10-20T16:17:28Z</dcterms:created>
  <dcterms:modified xsi:type="dcterms:W3CDTF">2014-11-17T17:47:45Z</dcterms:modified>
</cp:coreProperties>
</file>